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Telegraf Ultra-Bold" charset="1" panose="00000900000000000000"/>
      <p:regular r:id="rId13"/>
    </p:embeddedFont>
    <p:embeddedFont>
      <p:font typeface="Telegraf Bold" charset="1" panose="00000800000000000000"/>
      <p:regular r:id="rId14"/>
    </p:embeddedFont>
    <p:embeddedFont>
      <p:font typeface="Telegraf" charset="1" panose="00000500000000000000"/>
      <p:regular r:id="rId15"/>
    </p:embeddedFont>
    <p:embeddedFont>
      <p:font typeface="Open Sans Bold" charset="1" panose="020B0806030504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73800" y="6538536"/>
            <a:ext cx="9540400" cy="4746349"/>
          </a:xfrm>
          <a:custGeom>
            <a:avLst/>
            <a:gdLst/>
            <a:ahLst/>
            <a:cxnLst/>
            <a:rect r="r" b="b" t="t" l="l"/>
            <a:pathLst>
              <a:path h="4746349" w="9540400">
                <a:moveTo>
                  <a:pt x="0" y="0"/>
                </a:moveTo>
                <a:lnTo>
                  <a:pt x="9540400" y="0"/>
                </a:lnTo>
                <a:lnTo>
                  <a:pt x="9540400" y="4746349"/>
                </a:lnTo>
                <a:lnTo>
                  <a:pt x="0" y="4746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72822" y="6476213"/>
            <a:ext cx="11578142" cy="2532330"/>
            <a:chOff x="0" y="0"/>
            <a:chExt cx="3049387" cy="6669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49387" cy="666951"/>
            </a:xfrm>
            <a:custGeom>
              <a:avLst/>
              <a:gdLst/>
              <a:ahLst/>
              <a:cxnLst/>
              <a:rect r="r" b="b" t="t" l="l"/>
              <a:pathLst>
                <a:path h="666951" w="3049387">
                  <a:moveTo>
                    <a:pt x="18723" y="0"/>
                  </a:moveTo>
                  <a:lnTo>
                    <a:pt x="3030664" y="0"/>
                  </a:lnTo>
                  <a:cubicBezTo>
                    <a:pt x="3035630" y="0"/>
                    <a:pt x="3040392" y="1973"/>
                    <a:pt x="3043903" y="5484"/>
                  </a:cubicBezTo>
                  <a:cubicBezTo>
                    <a:pt x="3047415" y="8995"/>
                    <a:pt x="3049387" y="13757"/>
                    <a:pt x="3049387" y="18723"/>
                  </a:cubicBezTo>
                  <a:lnTo>
                    <a:pt x="3049387" y="648228"/>
                  </a:lnTo>
                  <a:cubicBezTo>
                    <a:pt x="3049387" y="653194"/>
                    <a:pt x="3047415" y="657956"/>
                    <a:pt x="3043903" y="661467"/>
                  </a:cubicBezTo>
                  <a:cubicBezTo>
                    <a:pt x="3040392" y="664979"/>
                    <a:pt x="3035630" y="666951"/>
                    <a:pt x="3030664" y="666951"/>
                  </a:cubicBezTo>
                  <a:lnTo>
                    <a:pt x="18723" y="666951"/>
                  </a:lnTo>
                  <a:cubicBezTo>
                    <a:pt x="13757" y="666951"/>
                    <a:pt x="8995" y="664979"/>
                    <a:pt x="5484" y="661467"/>
                  </a:cubicBezTo>
                  <a:cubicBezTo>
                    <a:pt x="1973" y="657956"/>
                    <a:pt x="0" y="653194"/>
                    <a:pt x="0" y="648228"/>
                  </a:cubicBezTo>
                  <a:lnTo>
                    <a:pt x="0" y="18723"/>
                  </a:lnTo>
                  <a:cubicBezTo>
                    <a:pt x="0" y="13757"/>
                    <a:pt x="1973" y="8995"/>
                    <a:pt x="5484" y="5484"/>
                  </a:cubicBezTo>
                  <a:cubicBezTo>
                    <a:pt x="8995" y="1973"/>
                    <a:pt x="13757" y="0"/>
                    <a:pt x="18723" y="0"/>
                  </a:cubicBezTo>
                  <a:close/>
                </a:path>
              </a:pathLst>
            </a:custGeom>
            <a:solidFill>
              <a:srgbClr val="B3624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049387" cy="695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290214">
            <a:off x="2644257" y="5220572"/>
            <a:ext cx="2257130" cy="865700"/>
          </a:xfrm>
          <a:custGeom>
            <a:avLst/>
            <a:gdLst/>
            <a:ahLst/>
            <a:cxnLst/>
            <a:rect r="r" b="b" t="t" l="l"/>
            <a:pathLst>
              <a:path h="865700" w="2257130">
                <a:moveTo>
                  <a:pt x="0" y="0"/>
                </a:moveTo>
                <a:lnTo>
                  <a:pt x="2257130" y="0"/>
                </a:lnTo>
                <a:lnTo>
                  <a:pt x="2257130" y="865701"/>
                </a:lnTo>
                <a:lnTo>
                  <a:pt x="0" y="8657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074586">
            <a:off x="13366497" y="5220572"/>
            <a:ext cx="2257130" cy="865700"/>
          </a:xfrm>
          <a:custGeom>
            <a:avLst/>
            <a:gdLst/>
            <a:ahLst/>
            <a:cxnLst/>
            <a:rect r="r" b="b" t="t" l="l"/>
            <a:pathLst>
              <a:path h="865700" w="2257130">
                <a:moveTo>
                  <a:pt x="2257130" y="0"/>
                </a:moveTo>
                <a:lnTo>
                  <a:pt x="0" y="0"/>
                </a:lnTo>
                <a:lnTo>
                  <a:pt x="0" y="865701"/>
                </a:lnTo>
                <a:lnTo>
                  <a:pt x="2257130" y="865701"/>
                </a:lnTo>
                <a:lnTo>
                  <a:pt x="225713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29898" y="2555578"/>
            <a:ext cx="9984302" cy="2428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9"/>
              </a:lnSpc>
            </a:pPr>
            <a:r>
              <a:rPr lang="en-US" sz="5224" b="true">
                <a:solidFill>
                  <a:srgbClr val="532A1B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BookBloom: Web Perpustakaan Berbasis Artificial Intelligence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90617" y="5318753"/>
            <a:ext cx="8706766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4"/>
              </a:lnSpc>
            </a:pPr>
            <a:r>
              <a:rPr lang="en-US" sz="4637" b="true">
                <a:solidFill>
                  <a:srgbClr val="B36245"/>
                </a:solidFill>
                <a:latin typeface="Telegraf Bold"/>
                <a:ea typeface="Telegraf Bold"/>
                <a:cs typeface="Telegraf Bold"/>
                <a:sym typeface="Telegraf Bold"/>
              </a:rPr>
              <a:t>AOL AI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29898" y="6922634"/>
            <a:ext cx="11115567" cy="1884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0"/>
              </a:lnSpc>
            </a:pPr>
            <a:r>
              <a:rPr lang="en-US" sz="3067" b="true">
                <a:solidFill>
                  <a:srgbClr val="F7EFE8"/>
                </a:solidFill>
                <a:latin typeface="Telegraf Bold"/>
                <a:ea typeface="Telegraf Bold"/>
                <a:cs typeface="Telegraf Bold"/>
                <a:sym typeface="Telegraf Bold"/>
              </a:rPr>
              <a:t>Jeremy Arden Aryanto - 2802404343</a:t>
            </a:r>
          </a:p>
          <a:p>
            <a:pPr algn="ctr">
              <a:lnSpc>
                <a:spcPts val="3680"/>
              </a:lnSpc>
            </a:pPr>
            <a:r>
              <a:rPr lang="en-US" sz="3067" b="true">
                <a:solidFill>
                  <a:srgbClr val="F7EFE8"/>
                </a:solidFill>
                <a:latin typeface="Telegraf Bold"/>
                <a:ea typeface="Telegraf Bold"/>
                <a:cs typeface="Telegraf Bold"/>
                <a:sym typeface="Telegraf Bold"/>
              </a:rPr>
              <a:t>Jeremy Nicholas Ethlan Lugito - 2802402363</a:t>
            </a:r>
          </a:p>
          <a:p>
            <a:pPr algn="ctr">
              <a:lnSpc>
                <a:spcPts val="3680"/>
              </a:lnSpc>
            </a:pPr>
            <a:r>
              <a:rPr lang="en-US" sz="3067" b="true">
                <a:solidFill>
                  <a:srgbClr val="F7EFE8"/>
                </a:solidFill>
                <a:latin typeface="Telegraf Bold"/>
                <a:ea typeface="Telegraf Bold"/>
                <a:cs typeface="Telegraf Bold"/>
                <a:sym typeface="Telegraf Bold"/>
              </a:rPr>
              <a:t>Early Achiril Putra - 2802515261</a:t>
            </a:r>
          </a:p>
          <a:p>
            <a:pPr algn="ctr">
              <a:lnSpc>
                <a:spcPts val="3680"/>
              </a:lnSpc>
            </a:pPr>
            <a:r>
              <a:rPr lang="en-US" sz="3067" b="true">
                <a:solidFill>
                  <a:srgbClr val="F7EFE8"/>
                </a:solidFill>
                <a:latin typeface="Telegraf Bold"/>
                <a:ea typeface="Telegraf Bold"/>
                <a:cs typeface="Telegraf Bold"/>
                <a:sym typeface="Telegraf Bold"/>
              </a:rPr>
              <a:t>Teguh Ilham Saputra - 2802515141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045465" y="-1502072"/>
            <a:ext cx="3808435" cy="4114800"/>
          </a:xfrm>
          <a:custGeom>
            <a:avLst/>
            <a:gdLst/>
            <a:ahLst/>
            <a:cxnLst/>
            <a:rect r="r" b="b" t="t" l="l"/>
            <a:pathLst>
              <a:path h="4114800" w="3808435">
                <a:moveTo>
                  <a:pt x="0" y="0"/>
                </a:moveTo>
                <a:lnTo>
                  <a:pt x="3808434" y="0"/>
                </a:lnTo>
                <a:lnTo>
                  <a:pt x="38084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-565899" y="-1502072"/>
            <a:ext cx="3808435" cy="4114800"/>
          </a:xfrm>
          <a:custGeom>
            <a:avLst/>
            <a:gdLst/>
            <a:ahLst/>
            <a:cxnLst/>
            <a:rect r="r" b="b" t="t" l="l"/>
            <a:pathLst>
              <a:path h="4114800" w="3808435">
                <a:moveTo>
                  <a:pt x="3808434" y="0"/>
                </a:moveTo>
                <a:lnTo>
                  <a:pt x="0" y="0"/>
                </a:lnTo>
                <a:lnTo>
                  <a:pt x="0" y="4114800"/>
                </a:lnTo>
                <a:lnTo>
                  <a:pt x="3808434" y="4114800"/>
                </a:lnTo>
                <a:lnTo>
                  <a:pt x="380843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1297" y="1966580"/>
            <a:ext cx="8777845" cy="3442734"/>
          </a:xfrm>
          <a:custGeom>
            <a:avLst/>
            <a:gdLst/>
            <a:ahLst/>
            <a:cxnLst/>
            <a:rect r="r" b="b" t="t" l="l"/>
            <a:pathLst>
              <a:path h="3442734" w="8777845">
                <a:moveTo>
                  <a:pt x="0" y="0"/>
                </a:moveTo>
                <a:lnTo>
                  <a:pt x="8777844" y="0"/>
                </a:lnTo>
                <a:lnTo>
                  <a:pt x="8777844" y="3442734"/>
                </a:lnTo>
                <a:lnTo>
                  <a:pt x="0" y="3442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3000"/>
            </a:blip>
            <a:stretch>
              <a:fillRect l="0" t="-41947" r="0" b="-419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33181">
            <a:off x="9415566" y="968615"/>
            <a:ext cx="1889667" cy="1889667"/>
          </a:xfrm>
          <a:custGeom>
            <a:avLst/>
            <a:gdLst/>
            <a:ahLst/>
            <a:cxnLst/>
            <a:rect r="r" b="b" t="t" l="l"/>
            <a:pathLst>
              <a:path h="1889667" w="1889667">
                <a:moveTo>
                  <a:pt x="0" y="0"/>
                </a:moveTo>
                <a:lnTo>
                  <a:pt x="1889667" y="0"/>
                </a:lnTo>
                <a:lnTo>
                  <a:pt x="1889667" y="1889668"/>
                </a:lnTo>
                <a:lnTo>
                  <a:pt x="0" y="1889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85884" y="-984951"/>
            <a:ext cx="3808435" cy="4114800"/>
          </a:xfrm>
          <a:custGeom>
            <a:avLst/>
            <a:gdLst/>
            <a:ahLst/>
            <a:cxnLst/>
            <a:rect r="r" b="b" t="t" l="l"/>
            <a:pathLst>
              <a:path h="4114800" w="3808435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-1006319" y="7651225"/>
            <a:ext cx="3808435" cy="4114800"/>
          </a:xfrm>
          <a:custGeom>
            <a:avLst/>
            <a:gdLst/>
            <a:ahLst/>
            <a:cxnLst/>
            <a:rect r="r" b="b" t="t" l="l"/>
            <a:pathLst>
              <a:path h="4114800" w="3808435">
                <a:moveTo>
                  <a:pt x="3808435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808435" y="0"/>
                </a:lnTo>
                <a:lnTo>
                  <a:pt x="3808435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47300" y="1455198"/>
            <a:ext cx="1568082" cy="1674650"/>
          </a:xfrm>
          <a:custGeom>
            <a:avLst/>
            <a:gdLst/>
            <a:ahLst/>
            <a:cxnLst/>
            <a:rect r="r" b="b" t="t" l="l"/>
            <a:pathLst>
              <a:path h="1674650" w="1568082">
                <a:moveTo>
                  <a:pt x="0" y="0"/>
                </a:moveTo>
                <a:lnTo>
                  <a:pt x="1568082" y="0"/>
                </a:lnTo>
                <a:lnTo>
                  <a:pt x="1568082" y="1674651"/>
                </a:lnTo>
                <a:lnTo>
                  <a:pt x="0" y="16746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02116" y="2520249"/>
            <a:ext cx="6673103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true">
                <a:solidFill>
                  <a:srgbClr val="D07C5D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Permasalahan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52284" y="5714401"/>
            <a:ext cx="15566290" cy="2750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2"/>
              </a:lnSpc>
            </a:pPr>
            <a:r>
              <a:rPr lang="en-US" sz="3635">
                <a:solidFill>
                  <a:srgbClr val="532A1B"/>
                </a:solidFill>
                <a:latin typeface="Telegraf"/>
                <a:ea typeface="Telegraf"/>
                <a:cs typeface="Telegraf"/>
                <a:sym typeface="Telegraf"/>
              </a:rPr>
              <a:t>- Information overload pada perpustakaan digital</a:t>
            </a:r>
          </a:p>
          <a:p>
            <a:pPr algn="l">
              <a:lnSpc>
                <a:spcPts val="4362"/>
              </a:lnSpc>
            </a:pPr>
            <a:r>
              <a:rPr lang="en-US" sz="3635">
                <a:solidFill>
                  <a:srgbClr val="532A1B"/>
                </a:solidFill>
                <a:latin typeface="Telegraf"/>
                <a:ea typeface="Telegraf"/>
                <a:cs typeface="Telegraf"/>
                <a:sym typeface="Telegraf"/>
              </a:rPr>
              <a:t>- Rekomendasi buku masih berbasis genre/popularitas</a:t>
            </a:r>
          </a:p>
          <a:p>
            <a:pPr algn="l">
              <a:lnSpc>
                <a:spcPts val="4362"/>
              </a:lnSpc>
            </a:pPr>
            <a:r>
              <a:rPr lang="en-US" sz="3635">
                <a:solidFill>
                  <a:srgbClr val="532A1B"/>
                </a:solidFill>
                <a:latin typeface="Telegraf"/>
                <a:ea typeface="Telegraf"/>
                <a:cs typeface="Telegraf"/>
                <a:sym typeface="Telegraf"/>
              </a:rPr>
              <a:t>- Kurang personal dan minim unsur serendipity</a:t>
            </a:r>
          </a:p>
          <a:p>
            <a:pPr algn="l">
              <a:lnSpc>
                <a:spcPts val="4362"/>
              </a:lnSpc>
            </a:pPr>
            <a:r>
              <a:rPr lang="en-US" sz="3635">
                <a:solidFill>
                  <a:srgbClr val="532A1B"/>
                </a:solidFill>
                <a:latin typeface="Telegraf"/>
                <a:ea typeface="Telegraf"/>
                <a:cs typeface="Telegraf"/>
                <a:sym typeface="Telegraf"/>
              </a:rPr>
              <a:t>- Pengguna kesulitan menemukan buku yang benar-benar relevan</a:t>
            </a:r>
          </a:p>
          <a:p>
            <a:pPr algn="l">
              <a:lnSpc>
                <a:spcPts val="4362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680219" y="8807975"/>
            <a:ext cx="912261" cy="900651"/>
          </a:xfrm>
          <a:custGeom>
            <a:avLst/>
            <a:gdLst/>
            <a:ahLst/>
            <a:cxnLst/>
            <a:rect r="r" b="b" t="t" l="l"/>
            <a:pathLst>
              <a:path h="900651" w="912261">
                <a:moveTo>
                  <a:pt x="0" y="0"/>
                </a:moveTo>
                <a:lnTo>
                  <a:pt x="912261" y="0"/>
                </a:lnTo>
                <a:lnTo>
                  <a:pt x="912261" y="900650"/>
                </a:lnTo>
                <a:lnTo>
                  <a:pt x="0" y="9006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75898" y="8807975"/>
            <a:ext cx="912261" cy="900651"/>
          </a:xfrm>
          <a:custGeom>
            <a:avLst/>
            <a:gdLst/>
            <a:ahLst/>
            <a:cxnLst/>
            <a:rect r="r" b="b" t="t" l="l"/>
            <a:pathLst>
              <a:path h="900651" w="912261">
                <a:moveTo>
                  <a:pt x="0" y="0"/>
                </a:moveTo>
                <a:lnTo>
                  <a:pt x="912261" y="0"/>
                </a:lnTo>
                <a:lnTo>
                  <a:pt x="912261" y="900650"/>
                </a:lnTo>
                <a:lnTo>
                  <a:pt x="0" y="9006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79883" y="3159022"/>
            <a:ext cx="8777845" cy="2251444"/>
          </a:xfrm>
          <a:custGeom>
            <a:avLst/>
            <a:gdLst/>
            <a:ahLst/>
            <a:cxnLst/>
            <a:rect r="r" b="b" t="t" l="l"/>
            <a:pathLst>
              <a:path h="2251444" w="8777845">
                <a:moveTo>
                  <a:pt x="0" y="0"/>
                </a:moveTo>
                <a:lnTo>
                  <a:pt x="8777845" y="0"/>
                </a:lnTo>
                <a:lnTo>
                  <a:pt x="8777845" y="2251444"/>
                </a:lnTo>
                <a:lnTo>
                  <a:pt x="0" y="2251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3000"/>
            </a:blip>
            <a:stretch>
              <a:fillRect l="0" t="-90599" r="0" b="-905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87604" y="2136745"/>
            <a:ext cx="3658431" cy="4114800"/>
          </a:xfrm>
          <a:custGeom>
            <a:avLst/>
            <a:gdLst/>
            <a:ahLst/>
            <a:cxnLst/>
            <a:rect r="r" b="b" t="t" l="l"/>
            <a:pathLst>
              <a:path h="4114800" w="3658431">
                <a:moveTo>
                  <a:pt x="0" y="0"/>
                </a:moveTo>
                <a:lnTo>
                  <a:pt x="3658431" y="0"/>
                </a:lnTo>
                <a:lnTo>
                  <a:pt x="36584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5719" y="991109"/>
            <a:ext cx="1160405" cy="1145637"/>
          </a:xfrm>
          <a:custGeom>
            <a:avLst/>
            <a:gdLst/>
            <a:ahLst/>
            <a:cxnLst/>
            <a:rect r="r" b="b" t="t" l="l"/>
            <a:pathLst>
              <a:path h="1145637" w="1160405">
                <a:moveTo>
                  <a:pt x="0" y="0"/>
                </a:moveTo>
                <a:lnTo>
                  <a:pt x="1160406" y="0"/>
                </a:lnTo>
                <a:lnTo>
                  <a:pt x="1160406" y="1145636"/>
                </a:lnTo>
                <a:lnTo>
                  <a:pt x="0" y="11456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98895" y="8649136"/>
            <a:ext cx="1160405" cy="1145637"/>
          </a:xfrm>
          <a:custGeom>
            <a:avLst/>
            <a:gdLst/>
            <a:ahLst/>
            <a:cxnLst/>
            <a:rect r="r" b="b" t="t" l="l"/>
            <a:pathLst>
              <a:path h="1145637" w="1160405">
                <a:moveTo>
                  <a:pt x="0" y="0"/>
                </a:moveTo>
                <a:lnTo>
                  <a:pt x="1160405" y="0"/>
                </a:lnTo>
                <a:lnTo>
                  <a:pt x="1160405" y="1145637"/>
                </a:lnTo>
                <a:lnTo>
                  <a:pt x="0" y="1145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83661" y="-1856289"/>
            <a:ext cx="2830467" cy="2926235"/>
          </a:xfrm>
          <a:custGeom>
            <a:avLst/>
            <a:gdLst/>
            <a:ahLst/>
            <a:cxnLst/>
            <a:rect r="r" b="b" t="t" l="l"/>
            <a:pathLst>
              <a:path h="2926235" w="2830467">
                <a:moveTo>
                  <a:pt x="0" y="0"/>
                </a:moveTo>
                <a:lnTo>
                  <a:pt x="2830467" y="0"/>
                </a:lnTo>
                <a:lnTo>
                  <a:pt x="2830467" y="2926234"/>
                </a:lnTo>
                <a:lnTo>
                  <a:pt x="0" y="29262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415234" y="9221954"/>
            <a:ext cx="2830467" cy="2926235"/>
          </a:xfrm>
          <a:custGeom>
            <a:avLst/>
            <a:gdLst/>
            <a:ahLst/>
            <a:cxnLst/>
            <a:rect r="r" b="b" t="t" l="l"/>
            <a:pathLst>
              <a:path h="2926235" w="2830467">
                <a:moveTo>
                  <a:pt x="0" y="0"/>
                </a:moveTo>
                <a:lnTo>
                  <a:pt x="2830468" y="0"/>
                </a:lnTo>
                <a:lnTo>
                  <a:pt x="2830468" y="2926235"/>
                </a:lnTo>
                <a:lnTo>
                  <a:pt x="0" y="29262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45399" y="6722680"/>
            <a:ext cx="2600636" cy="2535620"/>
          </a:xfrm>
          <a:custGeom>
            <a:avLst/>
            <a:gdLst/>
            <a:ahLst/>
            <a:cxnLst/>
            <a:rect r="r" b="b" t="t" l="l"/>
            <a:pathLst>
              <a:path h="2535620" w="2600636">
                <a:moveTo>
                  <a:pt x="0" y="0"/>
                </a:moveTo>
                <a:lnTo>
                  <a:pt x="2600636" y="0"/>
                </a:lnTo>
                <a:lnTo>
                  <a:pt x="2600636" y="2535620"/>
                </a:lnTo>
                <a:lnTo>
                  <a:pt x="0" y="25356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57057" y="3389394"/>
            <a:ext cx="6673103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true">
                <a:solidFill>
                  <a:srgbClr val="D07C5D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Solusi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57057" y="4448137"/>
            <a:ext cx="6853184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 b="true">
                <a:solidFill>
                  <a:srgbClr val="532A1B"/>
                </a:solidFill>
                <a:latin typeface="Telegraf Bold"/>
                <a:ea typeface="Telegraf Bold"/>
                <a:cs typeface="Telegraf Bold"/>
                <a:sym typeface="Telegraf Bold"/>
              </a:rPr>
              <a:t>The Literary Serendipity Engine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56125" y="5505716"/>
            <a:ext cx="9626901" cy="422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Sebuah sistem rekomendasi buku berbasis </a:t>
            </a:r>
            <a:r>
              <a:rPr lang="en-US" sz="33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Artificial Intelligence (AI)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Dirancang untuk memahami “DNA literer” sebuah karya melampaui genre, rating, atau penulis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Mencocokkannya dengan profil pengguna secara dinamis dan kontekstual.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45800" y="-1979605"/>
            <a:ext cx="3808435" cy="4114800"/>
          </a:xfrm>
          <a:custGeom>
            <a:avLst/>
            <a:gdLst/>
            <a:ahLst/>
            <a:cxnLst/>
            <a:rect r="r" b="b" t="t" l="l"/>
            <a:pathLst>
              <a:path h="4114800" w="3808435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28833" y="8823883"/>
            <a:ext cx="2830467" cy="2926235"/>
          </a:xfrm>
          <a:custGeom>
            <a:avLst/>
            <a:gdLst/>
            <a:ahLst/>
            <a:cxnLst/>
            <a:rect r="r" b="b" t="t" l="l"/>
            <a:pathLst>
              <a:path h="2926235" w="2830467">
                <a:moveTo>
                  <a:pt x="0" y="0"/>
                </a:moveTo>
                <a:lnTo>
                  <a:pt x="2830467" y="0"/>
                </a:lnTo>
                <a:lnTo>
                  <a:pt x="2830467" y="2926234"/>
                </a:lnTo>
                <a:lnTo>
                  <a:pt x="0" y="2926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6391" y="473669"/>
            <a:ext cx="17643416" cy="9675233"/>
          </a:xfrm>
          <a:custGeom>
            <a:avLst/>
            <a:gdLst/>
            <a:ahLst/>
            <a:cxnLst/>
            <a:rect r="r" b="b" t="t" l="l"/>
            <a:pathLst>
              <a:path h="9675233" w="17643416">
                <a:moveTo>
                  <a:pt x="0" y="0"/>
                </a:moveTo>
                <a:lnTo>
                  <a:pt x="17643416" y="0"/>
                </a:lnTo>
                <a:lnTo>
                  <a:pt x="17643416" y="9675234"/>
                </a:lnTo>
                <a:lnTo>
                  <a:pt x="0" y="96752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891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7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78920" y="2306093"/>
            <a:ext cx="13962490" cy="63552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7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52410" y="4274503"/>
            <a:ext cx="15783181" cy="156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Ada yang mau ditanyakan?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DAG7xORHSSQ</dc:identifier>
  <dcterms:modified xsi:type="dcterms:W3CDTF">2011-08-01T06:04:30Z</dcterms:modified>
  <cp:revision>1</cp:revision>
  <dc:title>Krem dan Cokelat Ilustrasi Peningkatan Literasi kepada Peserta Didik Presentasi</dc:title>
</cp:coreProperties>
</file>